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40" r:id="rId2"/>
    <p:sldId id="1961" r:id="rId3"/>
    <p:sldId id="1962" r:id="rId4"/>
    <p:sldId id="19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477. HIMAH LAMDANG PEN SA’NG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Wonder of It All </a:t>
            </a:r>
          </a:p>
          <a:p>
            <a:r>
              <a:rPr lang="en-US" sz="1500" dirty="0" err="1"/>
              <a:t>Efe</a:t>
            </a:r>
            <a:r>
              <a:rPr lang="en-US" sz="1500" dirty="0"/>
              <a:t>. 2:10</a:t>
            </a:r>
          </a:p>
          <a:p>
            <a:r>
              <a:rPr lang="en-US" sz="1500" dirty="0"/>
              <a:t>George Beverly Shea, 1909 –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7991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in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316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sa’ng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sa’ng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zenzen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5278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Tuk-hun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4116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477. HIMAH LAMDANG PEN SA’NG </vt:lpstr>
      <vt:lpstr>1</vt:lpstr>
      <vt:lpstr>Sakkik</vt:lpstr>
      <vt:lpstr>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2018-12-15T08:10:59Z</dcterms:modified>
</cp:coreProperties>
</file>